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57" r:id="rId6"/>
    <p:sldId id="266" r:id="rId7"/>
    <p:sldId id="267" r:id="rId8"/>
    <p:sldId id="268" r:id="rId9"/>
    <p:sldId id="269" r:id="rId10"/>
    <p:sldId id="270" r:id="rId11"/>
    <p:sldId id="271" r:id="rId12"/>
    <p:sldId id="272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BAFD"/>
    <a:srgbClr val="00AA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C59AC1A-BEC1-4132-B324-73B0250B374D}" v="28" dt="2019-04-09T15:46:21.74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15" autoAdjust="0"/>
    <p:restoredTop sz="94660"/>
  </p:normalViewPr>
  <p:slideViewPr>
    <p:cSldViewPr snapToGrid="0">
      <p:cViewPr varScale="1">
        <p:scale>
          <a:sx n="65" d="100"/>
          <a:sy n="65" d="100"/>
        </p:scale>
        <p:origin x="288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t Leggat" userId="7b00beca-1767-484b-becd-e013ac1a2e83" providerId="ADAL" clId="{8C59AC1A-BEC1-4132-B324-73B0250B374D}"/>
    <pc:docChg chg="undo custSel modSld modMainMaster">
      <pc:chgData name="Cat Leggat" userId="7b00beca-1767-484b-becd-e013ac1a2e83" providerId="ADAL" clId="{8C59AC1A-BEC1-4132-B324-73B0250B374D}" dt="2019-04-09T15:46:21.739" v="26"/>
      <pc:docMkLst>
        <pc:docMk/>
      </pc:docMkLst>
      <pc:sldChg chg="addSp delSp modSp">
        <pc:chgData name="Cat Leggat" userId="7b00beca-1767-484b-becd-e013ac1a2e83" providerId="ADAL" clId="{8C59AC1A-BEC1-4132-B324-73B0250B374D}" dt="2019-04-09T15:44:27.833" v="12" actId="478"/>
        <pc:sldMkLst>
          <pc:docMk/>
          <pc:sldMk cId="3317614887" sldId="256"/>
        </pc:sldMkLst>
        <pc:spChg chg="mod">
          <ac:chgData name="Cat Leggat" userId="7b00beca-1767-484b-becd-e013ac1a2e83" providerId="ADAL" clId="{8C59AC1A-BEC1-4132-B324-73B0250B374D}" dt="2019-04-09T15:43:15.453" v="0" actId="2711"/>
          <ac:spMkLst>
            <pc:docMk/>
            <pc:sldMk cId="3317614887" sldId="256"/>
            <ac:spMk id="2" creationId="{00000000-0000-0000-0000-000000000000}"/>
          </ac:spMkLst>
        </pc:spChg>
        <pc:spChg chg="mod">
          <ac:chgData name="Cat Leggat" userId="7b00beca-1767-484b-becd-e013ac1a2e83" providerId="ADAL" clId="{8C59AC1A-BEC1-4132-B324-73B0250B374D}" dt="2019-04-09T15:43:15.453" v="0" actId="2711"/>
          <ac:spMkLst>
            <pc:docMk/>
            <pc:sldMk cId="3317614887" sldId="256"/>
            <ac:spMk id="3" creationId="{00000000-0000-0000-0000-000000000000}"/>
          </ac:spMkLst>
        </pc:spChg>
        <pc:spChg chg="del mod">
          <ac:chgData name="Cat Leggat" userId="7b00beca-1767-484b-becd-e013ac1a2e83" providerId="ADAL" clId="{8C59AC1A-BEC1-4132-B324-73B0250B374D}" dt="2019-04-09T15:44:27.833" v="12" actId="478"/>
          <ac:spMkLst>
            <pc:docMk/>
            <pc:sldMk cId="3317614887" sldId="256"/>
            <ac:spMk id="6" creationId="{00000000-0000-0000-0000-000000000000}"/>
          </ac:spMkLst>
        </pc:spChg>
        <pc:picChg chg="del">
          <ac:chgData name="Cat Leggat" userId="7b00beca-1767-484b-becd-e013ac1a2e83" providerId="ADAL" clId="{8C59AC1A-BEC1-4132-B324-73B0250B374D}" dt="2019-04-09T15:44:14.799" v="8" actId="478"/>
          <ac:picMkLst>
            <pc:docMk/>
            <pc:sldMk cId="3317614887" sldId="256"/>
            <ac:picMk id="5" creationId="{00000000-0000-0000-0000-000000000000}"/>
          </ac:picMkLst>
        </pc:picChg>
        <pc:picChg chg="add del mod">
          <ac:chgData name="Cat Leggat" userId="7b00beca-1767-484b-becd-e013ac1a2e83" providerId="ADAL" clId="{8C59AC1A-BEC1-4132-B324-73B0250B374D}" dt="2019-04-09T15:44:23.763" v="11" actId="478"/>
          <ac:picMkLst>
            <pc:docMk/>
            <pc:sldMk cId="3317614887" sldId="256"/>
            <ac:picMk id="7" creationId="{94B99D08-367F-4872-B17C-1ED7037A2DF2}"/>
          </ac:picMkLst>
        </pc:picChg>
      </pc:sldChg>
      <pc:sldChg chg="modSp">
        <pc:chgData name="Cat Leggat" userId="7b00beca-1767-484b-becd-e013ac1a2e83" providerId="ADAL" clId="{8C59AC1A-BEC1-4132-B324-73B0250B374D}" dt="2019-04-09T15:43:21.569" v="1" actId="2711"/>
        <pc:sldMkLst>
          <pc:docMk/>
          <pc:sldMk cId="2209018318" sldId="257"/>
        </pc:sldMkLst>
        <pc:spChg chg="mod">
          <ac:chgData name="Cat Leggat" userId="7b00beca-1767-484b-becd-e013ac1a2e83" providerId="ADAL" clId="{8C59AC1A-BEC1-4132-B324-73B0250B374D}" dt="2019-04-09T15:43:21.569" v="1" actId="2711"/>
          <ac:spMkLst>
            <pc:docMk/>
            <pc:sldMk cId="2209018318" sldId="257"/>
            <ac:spMk id="2" creationId="{00000000-0000-0000-0000-000000000000}"/>
          </ac:spMkLst>
        </pc:spChg>
      </pc:sldChg>
      <pc:sldChg chg="modSp">
        <pc:chgData name="Cat Leggat" userId="7b00beca-1767-484b-becd-e013ac1a2e83" providerId="ADAL" clId="{8C59AC1A-BEC1-4132-B324-73B0250B374D}" dt="2019-04-09T15:43:25.503" v="2" actId="2711"/>
        <pc:sldMkLst>
          <pc:docMk/>
          <pc:sldMk cId="3101054986" sldId="266"/>
        </pc:sldMkLst>
        <pc:spChg chg="mod">
          <ac:chgData name="Cat Leggat" userId="7b00beca-1767-484b-becd-e013ac1a2e83" providerId="ADAL" clId="{8C59AC1A-BEC1-4132-B324-73B0250B374D}" dt="2019-04-09T15:43:25.503" v="2" actId="2711"/>
          <ac:spMkLst>
            <pc:docMk/>
            <pc:sldMk cId="3101054986" sldId="266"/>
            <ac:spMk id="2" creationId="{00000000-0000-0000-0000-000000000000}"/>
          </ac:spMkLst>
        </pc:spChg>
      </pc:sldChg>
      <pc:sldChg chg="modSp">
        <pc:chgData name="Cat Leggat" userId="7b00beca-1767-484b-becd-e013ac1a2e83" providerId="ADAL" clId="{8C59AC1A-BEC1-4132-B324-73B0250B374D}" dt="2019-04-09T15:43:32.800" v="3" actId="2711"/>
        <pc:sldMkLst>
          <pc:docMk/>
          <pc:sldMk cId="3414837847" sldId="268"/>
        </pc:sldMkLst>
        <pc:spChg chg="mod">
          <ac:chgData name="Cat Leggat" userId="7b00beca-1767-484b-becd-e013ac1a2e83" providerId="ADAL" clId="{8C59AC1A-BEC1-4132-B324-73B0250B374D}" dt="2019-04-09T15:43:32.800" v="3" actId="2711"/>
          <ac:spMkLst>
            <pc:docMk/>
            <pc:sldMk cId="3414837847" sldId="268"/>
            <ac:spMk id="2" creationId="{00000000-0000-0000-0000-000000000000}"/>
          </ac:spMkLst>
        </pc:spChg>
      </pc:sldChg>
      <pc:sldChg chg="modSp">
        <pc:chgData name="Cat Leggat" userId="7b00beca-1767-484b-becd-e013ac1a2e83" providerId="ADAL" clId="{8C59AC1A-BEC1-4132-B324-73B0250B374D}" dt="2019-04-09T15:43:39.166" v="5" actId="27636"/>
        <pc:sldMkLst>
          <pc:docMk/>
          <pc:sldMk cId="4130472404" sldId="270"/>
        </pc:sldMkLst>
        <pc:spChg chg="mod">
          <ac:chgData name="Cat Leggat" userId="7b00beca-1767-484b-becd-e013ac1a2e83" providerId="ADAL" clId="{8C59AC1A-BEC1-4132-B324-73B0250B374D}" dt="2019-04-09T15:43:39.166" v="5" actId="27636"/>
          <ac:spMkLst>
            <pc:docMk/>
            <pc:sldMk cId="4130472404" sldId="270"/>
            <ac:spMk id="2" creationId="{00000000-0000-0000-0000-000000000000}"/>
          </ac:spMkLst>
        </pc:spChg>
      </pc:sldChg>
      <pc:sldChg chg="modSp">
        <pc:chgData name="Cat Leggat" userId="7b00beca-1767-484b-becd-e013ac1a2e83" providerId="ADAL" clId="{8C59AC1A-BEC1-4132-B324-73B0250B374D}" dt="2019-04-09T15:43:45.792" v="6" actId="2711"/>
        <pc:sldMkLst>
          <pc:docMk/>
          <pc:sldMk cId="675404866" sldId="272"/>
        </pc:sldMkLst>
        <pc:spChg chg="mod">
          <ac:chgData name="Cat Leggat" userId="7b00beca-1767-484b-becd-e013ac1a2e83" providerId="ADAL" clId="{8C59AC1A-BEC1-4132-B324-73B0250B374D}" dt="2019-04-09T15:43:45.792" v="6" actId="2711"/>
          <ac:spMkLst>
            <pc:docMk/>
            <pc:sldMk cId="675404866" sldId="272"/>
            <ac:spMk id="2" creationId="{00000000-0000-0000-0000-000000000000}"/>
          </ac:spMkLst>
        </pc:spChg>
      </pc:sldChg>
      <pc:sldMasterChg chg="addSp delSp modSldLayout">
        <pc:chgData name="Cat Leggat" userId="7b00beca-1767-484b-becd-e013ac1a2e83" providerId="ADAL" clId="{8C59AC1A-BEC1-4132-B324-73B0250B374D}" dt="2019-04-09T15:46:21.739" v="26"/>
        <pc:sldMasterMkLst>
          <pc:docMk/>
          <pc:sldMasterMk cId="2864344465" sldId="2147483660"/>
        </pc:sldMasterMkLst>
        <pc:picChg chg="del">
          <ac:chgData name="Cat Leggat" userId="7b00beca-1767-484b-becd-e013ac1a2e83" providerId="ADAL" clId="{8C59AC1A-BEC1-4132-B324-73B0250B374D}" dt="2019-04-09T15:46:11.770" v="23" actId="478"/>
          <ac:picMkLst>
            <pc:docMk/>
            <pc:sldMasterMk cId="2864344465" sldId="2147483660"/>
            <ac:picMk id="7" creationId="{00000000-0000-0000-0000-000000000000}"/>
          </ac:picMkLst>
        </pc:picChg>
        <pc:picChg chg="add">
          <ac:chgData name="Cat Leggat" userId="7b00beca-1767-484b-becd-e013ac1a2e83" providerId="ADAL" clId="{8C59AC1A-BEC1-4132-B324-73B0250B374D}" dt="2019-04-09T15:46:12.888" v="24"/>
          <ac:picMkLst>
            <pc:docMk/>
            <pc:sldMasterMk cId="2864344465" sldId="2147483660"/>
            <ac:picMk id="8" creationId="{A3E1866A-CA12-43CB-94AE-8B1098C4CEE1}"/>
          </ac:picMkLst>
        </pc:picChg>
        <pc:sldLayoutChg chg="addSp delSp modSp">
          <pc:chgData name="Cat Leggat" userId="7b00beca-1767-484b-becd-e013ac1a2e83" providerId="ADAL" clId="{8C59AC1A-BEC1-4132-B324-73B0250B374D}" dt="2019-04-09T15:46:21.739" v="26"/>
          <pc:sldLayoutMkLst>
            <pc:docMk/>
            <pc:sldMasterMk cId="2864344465" sldId="2147483660"/>
            <pc:sldLayoutMk cId="4256808474" sldId="2147483661"/>
          </pc:sldLayoutMkLst>
          <pc:picChg chg="del">
            <ac:chgData name="Cat Leggat" userId="7b00beca-1767-484b-becd-e013ac1a2e83" providerId="ADAL" clId="{8C59AC1A-BEC1-4132-B324-73B0250B374D}" dt="2019-04-09T15:44:39.088" v="13" actId="478"/>
            <ac:picMkLst>
              <pc:docMk/>
              <pc:sldMasterMk cId="2864344465" sldId="2147483660"/>
              <pc:sldLayoutMk cId="4256808474" sldId="2147483661"/>
              <ac:picMk id="7" creationId="{00000000-0000-0000-0000-000000000000}"/>
            </ac:picMkLst>
          </pc:picChg>
          <pc:picChg chg="del">
            <ac:chgData name="Cat Leggat" userId="7b00beca-1767-484b-becd-e013ac1a2e83" providerId="ADAL" clId="{8C59AC1A-BEC1-4132-B324-73B0250B374D}" dt="2019-04-09T15:45:25.666" v="17" actId="478"/>
            <ac:picMkLst>
              <pc:docMk/>
              <pc:sldMasterMk cId="2864344465" sldId="2147483660"/>
              <pc:sldLayoutMk cId="4256808474" sldId="2147483661"/>
              <ac:picMk id="9" creationId="{00000000-0000-0000-0000-000000000000}"/>
            </ac:picMkLst>
          </pc:picChg>
          <pc:picChg chg="add mod">
            <ac:chgData name="Cat Leggat" userId="7b00beca-1767-484b-becd-e013ac1a2e83" providerId="ADAL" clId="{8C59AC1A-BEC1-4132-B324-73B0250B374D}" dt="2019-04-09T15:45:08.229" v="16" actId="1076"/>
            <ac:picMkLst>
              <pc:docMk/>
              <pc:sldMasterMk cId="2864344465" sldId="2147483660"/>
              <pc:sldLayoutMk cId="4256808474" sldId="2147483661"/>
              <ac:picMk id="11" creationId="{CDF74117-67F1-4A7A-B1DF-EFA69CA7087B}"/>
            </ac:picMkLst>
          </pc:picChg>
          <pc:picChg chg="add del mod">
            <ac:chgData name="Cat Leggat" userId="7b00beca-1767-484b-becd-e013ac1a2e83" providerId="ADAL" clId="{8C59AC1A-BEC1-4132-B324-73B0250B374D}" dt="2019-04-09T15:46:16.750" v="25" actId="478"/>
            <ac:picMkLst>
              <pc:docMk/>
              <pc:sldMasterMk cId="2864344465" sldId="2147483660"/>
              <pc:sldLayoutMk cId="4256808474" sldId="2147483661"/>
              <ac:picMk id="13" creationId="{2275D527-82CE-4B6C-82EA-0411C4F7DEF4}"/>
            </ac:picMkLst>
          </pc:picChg>
          <pc:picChg chg="add">
            <ac:chgData name="Cat Leggat" userId="7b00beca-1767-484b-becd-e013ac1a2e83" providerId="ADAL" clId="{8C59AC1A-BEC1-4132-B324-73B0250B374D}" dt="2019-04-09T15:46:21.739" v="26"/>
            <ac:picMkLst>
              <pc:docMk/>
              <pc:sldMasterMk cId="2864344465" sldId="2147483660"/>
              <pc:sldLayoutMk cId="4256808474" sldId="2147483661"/>
              <ac:picMk id="14" creationId="{DBF66F11-A925-47F8-9F47-F85DE0C8E40B}"/>
            </ac:picMkLst>
          </pc:pic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rgbClr val="01BA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4480840" cy="289147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150360"/>
            <a:ext cx="782955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0BEEE-FA22-4E64-9174-5EEFB6C0B10D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DB079-BCEB-41B5-AC0E-22B2D454E2CF}" type="slidenum">
              <a:rPr lang="en-GB" smtClean="0"/>
              <a:t>‹#›</a:t>
            </a:fld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DF74117-67F1-4A7A-B1DF-EFA69CA7087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2670" y="350446"/>
            <a:ext cx="2487959" cy="199835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BF66F11-A925-47F8-9F47-F85DE0C8E40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28650" y="5942648"/>
            <a:ext cx="23030344" cy="93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808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-101600" y="0"/>
            <a:ext cx="9390743" cy="715554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0BEEE-FA22-4E64-9174-5EEFB6C0B10D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DB079-BCEB-41B5-AC0E-22B2D454E2CF}" type="slidenum">
              <a:rPr lang="en-GB" smtClean="0"/>
              <a:t>‹#›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/>
          <a:srcRect l="5149"/>
          <a:stretch/>
        </p:blipFill>
        <p:spPr>
          <a:xfrm>
            <a:off x="-2235201" y="5877453"/>
            <a:ext cx="13375235" cy="1018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56962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-101600" y="0"/>
            <a:ext cx="9390743" cy="7155543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0BEEE-FA22-4E64-9174-5EEFB6C0B10D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DB079-BCEB-41B5-AC0E-22B2D454E2CF}" type="slidenum">
              <a:rPr lang="en-GB" smtClean="0"/>
              <a:t>‹#›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/>
          <a:srcRect l="5149"/>
          <a:stretch/>
        </p:blipFill>
        <p:spPr>
          <a:xfrm>
            <a:off x="-2235201" y="5877453"/>
            <a:ext cx="13375235" cy="1018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66584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-101600" y="0"/>
            <a:ext cx="9390743" cy="715554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0BEEE-FA22-4E64-9174-5EEFB6C0B10D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DB079-BCEB-41B5-AC0E-22B2D454E2CF}" type="slidenum">
              <a:rPr lang="en-GB" smtClean="0"/>
              <a:t>‹#›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/>
          <a:srcRect l="5149"/>
          <a:stretch/>
        </p:blipFill>
        <p:spPr>
          <a:xfrm>
            <a:off x="-2235201" y="5877453"/>
            <a:ext cx="13375235" cy="1018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18324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-101600" y="0"/>
            <a:ext cx="9390743" cy="715554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0BEEE-FA22-4E64-9174-5EEFB6C0B10D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DB079-BCEB-41B5-AC0E-22B2D454E2CF}" type="slidenum">
              <a:rPr lang="en-GB" smtClean="0"/>
              <a:t>‹#›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/>
          <a:srcRect l="5149"/>
          <a:stretch/>
        </p:blipFill>
        <p:spPr>
          <a:xfrm>
            <a:off x="-2235201" y="5877453"/>
            <a:ext cx="13375235" cy="1018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46250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-101600" y="0"/>
            <a:ext cx="9390743" cy="715554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0BEEE-FA22-4E64-9174-5EEFB6C0B10D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DB079-BCEB-41B5-AC0E-22B2D454E2CF}" type="slidenum">
              <a:rPr lang="en-GB" smtClean="0"/>
              <a:t>‹#›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/>
          <a:srcRect l="5149"/>
          <a:stretch/>
        </p:blipFill>
        <p:spPr>
          <a:xfrm>
            <a:off x="-2235201" y="5877453"/>
            <a:ext cx="13375235" cy="1018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82778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-101600" y="0"/>
            <a:ext cx="9390743" cy="715554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0BEEE-FA22-4E64-9174-5EEFB6C0B10D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DB079-BCEB-41B5-AC0E-22B2D454E2CF}" type="slidenum">
              <a:rPr lang="en-GB" smtClean="0"/>
              <a:t>‹#›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/>
          <a:srcRect l="5149"/>
          <a:stretch/>
        </p:blipFill>
        <p:spPr>
          <a:xfrm>
            <a:off x="-2235201" y="5877453"/>
            <a:ext cx="13375235" cy="1018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76942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0BEEE-FA22-4E64-9174-5EEFB6C0B10D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DB079-BCEB-41B5-AC0E-22B2D454E2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58413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0BEEE-FA22-4E64-9174-5EEFB6C0B10D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DB079-BCEB-41B5-AC0E-22B2D454E2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47840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0BEEE-FA22-4E64-9174-5EEFB6C0B10D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DB079-BCEB-41B5-AC0E-22B2D454E2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693524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0BEEE-FA22-4E64-9174-5EEFB6C0B10D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DB079-BCEB-41B5-AC0E-22B2D454E2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8904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0BEEE-FA22-4E64-9174-5EEFB6C0B10D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DB079-BCEB-41B5-AC0E-22B2D454E2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41674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2686050"/>
            <a:ext cx="7886700" cy="1876426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0BEEE-FA22-4E64-9174-5EEFB6C0B10D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DB079-BCEB-41B5-AC0E-22B2D454E2CF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/>
          <a:srcRect l="5149"/>
          <a:stretch/>
        </p:blipFill>
        <p:spPr>
          <a:xfrm>
            <a:off x="-2235201" y="5877453"/>
            <a:ext cx="13375235" cy="1018120"/>
          </a:xfrm>
          <a:prstGeom prst="rect">
            <a:avLst/>
          </a:prstGeom>
        </p:spPr>
      </p:pic>
      <p:pic>
        <p:nvPicPr>
          <p:cNvPr id="10" name="Picture 9" descr="C:\Users\clair.mccowlen\AppData\Local\Microsoft\Windows\Temporary Internet Files\Content.Word\NCAD-Reversed.png"/>
          <p:cNvPicPr/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6640" y="1"/>
            <a:ext cx="3977360" cy="32003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856933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0BEEE-FA22-4E64-9174-5EEFB6C0B10D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DB079-BCEB-41B5-AC0E-22B2D454E2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93299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0BEEE-FA22-4E64-9174-5EEFB6C0B10D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DB079-BCEB-41B5-AC0E-22B2D454E2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19245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0BEEE-FA22-4E64-9174-5EEFB6C0B10D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DB079-BCEB-41B5-AC0E-22B2D454E2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58317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0BEEE-FA22-4E64-9174-5EEFB6C0B10D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DB079-BCEB-41B5-AC0E-22B2D454E2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1055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-101600" y="0"/>
            <a:ext cx="9390743" cy="71555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0BEEE-FA22-4E64-9174-5EEFB6C0B10D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DB079-BCEB-41B5-AC0E-22B2D454E2CF}" type="slidenum">
              <a:rPr lang="en-GB" smtClean="0"/>
              <a:t>‹#›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/>
          <a:srcRect l="5149"/>
          <a:stretch/>
        </p:blipFill>
        <p:spPr>
          <a:xfrm>
            <a:off x="-2235201" y="5877453"/>
            <a:ext cx="13375235" cy="1018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9097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-101600" y="0"/>
            <a:ext cx="9390743" cy="715554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0BEEE-FA22-4E64-9174-5EEFB6C0B10D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DB079-BCEB-41B5-AC0E-22B2D454E2CF}" type="slidenum">
              <a:rPr lang="en-GB" smtClean="0"/>
              <a:t>‹#›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/>
          <a:srcRect l="5149"/>
          <a:stretch/>
        </p:blipFill>
        <p:spPr>
          <a:xfrm>
            <a:off x="-2235201" y="5877453"/>
            <a:ext cx="13375235" cy="1018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590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D0BEEE-FA22-4E64-9174-5EEFB6C0B10D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ADB079-BCEB-41B5-AC0E-22B2D454E2CF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3E1866A-CA12-43CB-94AE-8B1098C4CEE1}"/>
              </a:ext>
            </a:extLst>
          </p:cNvPr>
          <p:cNvPicPr>
            <a:picLocks noChangeAspect="1"/>
          </p:cNvPicPr>
          <p:nvPr userDrawn="1"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28650" y="5942648"/>
            <a:ext cx="23030344" cy="93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344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72" r:id="rId8"/>
    <p:sldLayoutId id="2147483673" r:id="rId9"/>
    <p:sldLayoutId id="2147483675" r:id="rId10"/>
    <p:sldLayoutId id="2147483674" r:id="rId11"/>
    <p:sldLayoutId id="2147483679" r:id="rId12"/>
    <p:sldLayoutId id="2147483676" r:id="rId13"/>
    <p:sldLayoutId id="2147483677" r:id="rId14"/>
    <p:sldLayoutId id="2147483678" r:id="rId15"/>
    <p:sldLayoutId id="2147483668" r:id="rId16"/>
    <p:sldLayoutId id="2147483669" r:id="rId17"/>
    <p:sldLayoutId id="2147483670" r:id="rId18"/>
    <p:sldLayoutId id="2147483671" r:id="rId1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Clean Air Day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76148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8983" y="2059702"/>
            <a:ext cx="7886700" cy="1325563"/>
          </a:xfrm>
        </p:spPr>
        <p:txBody>
          <a:bodyPr/>
          <a:lstStyle/>
          <a:p>
            <a:pPr algn="ctr"/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Why is clean air important?</a:t>
            </a:r>
          </a:p>
        </p:txBody>
      </p:sp>
    </p:spTree>
    <p:extLst>
      <p:ext uri="{BB962C8B-B14F-4D97-AF65-F5344CB8AC3E}">
        <p14:creationId xmlns:p14="http://schemas.microsoft.com/office/powerpoint/2010/main" val="2209018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929" y="2084869"/>
            <a:ext cx="7886700" cy="1325563"/>
          </a:xfrm>
        </p:spPr>
        <p:txBody>
          <a:bodyPr/>
          <a:lstStyle/>
          <a:p>
            <a:pPr algn="ctr"/>
            <a:r>
              <a:rPr lang="en-GB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 stops our air being clean?</a:t>
            </a:r>
          </a:p>
        </p:txBody>
      </p:sp>
    </p:spTree>
    <p:extLst>
      <p:ext uri="{BB962C8B-B14F-4D97-AF65-F5344CB8AC3E}">
        <p14:creationId xmlns:p14="http://schemas.microsoft.com/office/powerpoint/2010/main" val="31010549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0145" y="2712509"/>
            <a:ext cx="2465832" cy="120091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212" y="4592757"/>
            <a:ext cx="3343656" cy="12222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212" y="3080200"/>
            <a:ext cx="2398776" cy="70104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0789" y="357783"/>
            <a:ext cx="1304544" cy="170992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212" y="912519"/>
            <a:ext cx="2932176" cy="115519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7093" y="997863"/>
            <a:ext cx="2746248" cy="106984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7405" y="2924752"/>
            <a:ext cx="2535936" cy="85648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4177" y="4592757"/>
            <a:ext cx="3383280" cy="1185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80741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5428" y="1967423"/>
            <a:ext cx="7886700" cy="1325563"/>
          </a:xfrm>
        </p:spPr>
        <p:txBody>
          <a:bodyPr/>
          <a:lstStyle/>
          <a:p>
            <a:pPr algn="ctr"/>
            <a:r>
              <a:rPr lang="en-GB" dirty="0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 can we do to avoid air pollution? </a:t>
            </a:r>
          </a:p>
        </p:txBody>
      </p:sp>
    </p:spTree>
    <p:extLst>
      <p:ext uri="{BB962C8B-B14F-4D97-AF65-F5344CB8AC3E}">
        <p14:creationId xmlns:p14="http://schemas.microsoft.com/office/powerpoint/2010/main" val="34148378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707209" y="3684642"/>
            <a:ext cx="22650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Be physically active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493752" y="3684642"/>
            <a:ext cx="22650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Take low pollution routes and avoid main roads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280295" y="3684642"/>
            <a:ext cx="22650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Avoid sitting in heavy traffic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287" y="1536933"/>
            <a:ext cx="2266950" cy="1905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3216" y="1536933"/>
            <a:ext cx="2247900" cy="18954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22095" y="1536933"/>
            <a:ext cx="2257425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081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318" y="2210704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en-GB" dirty="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 can we do to reduce the amount of pollution we produce? </a:t>
            </a:r>
          </a:p>
        </p:txBody>
      </p:sp>
    </p:spTree>
    <p:extLst>
      <p:ext uri="{BB962C8B-B14F-4D97-AF65-F5344CB8AC3E}">
        <p14:creationId xmlns:p14="http://schemas.microsoft.com/office/powerpoint/2010/main" val="41304724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48112" y="3693031"/>
            <a:ext cx="22650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Walk, cycle or scoot instead of taking the car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634655" y="3693031"/>
            <a:ext cx="22650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Switch off engines when not moving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8770" y="1407471"/>
            <a:ext cx="2257425" cy="189547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3208" y="1407471"/>
            <a:ext cx="2276475" cy="1914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43596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73" y="2269427"/>
            <a:ext cx="7886700" cy="1325563"/>
          </a:xfrm>
        </p:spPr>
        <p:txBody>
          <a:bodyPr/>
          <a:lstStyle/>
          <a:p>
            <a:pPr algn="ctr"/>
            <a:r>
              <a:rPr lang="en-GB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 could we do to reduce air pollution at school? </a:t>
            </a:r>
          </a:p>
        </p:txBody>
      </p:sp>
    </p:spTree>
    <p:extLst>
      <p:ext uri="{BB962C8B-B14F-4D97-AF65-F5344CB8AC3E}">
        <p14:creationId xmlns:p14="http://schemas.microsoft.com/office/powerpoint/2010/main" val="6754048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CAD 2017">
      <a:dk1>
        <a:srgbClr val="333332"/>
      </a:dk1>
      <a:lt1>
        <a:sysClr val="window" lastClr="FFFFFF"/>
      </a:lt1>
      <a:dk2>
        <a:srgbClr val="00A8C6"/>
      </a:dk2>
      <a:lt2>
        <a:srgbClr val="55D8E9"/>
      </a:lt2>
      <a:accent1>
        <a:srgbClr val="FA1265"/>
      </a:accent1>
      <a:accent2>
        <a:srgbClr val="F8BA0F"/>
      </a:accent2>
      <a:accent3>
        <a:srgbClr val="8FBE00"/>
      </a:accent3>
      <a:accent4>
        <a:srgbClr val="AB3990"/>
      </a:accent4>
      <a:accent5>
        <a:srgbClr val="FA7C97"/>
      </a:accent5>
      <a:accent6>
        <a:srgbClr val="AEE239"/>
      </a:accent6>
      <a:hlink>
        <a:srgbClr val="C66FBD"/>
      </a:hlink>
      <a:folHlink>
        <a:srgbClr val="954F72"/>
      </a:folHlink>
    </a:clrScheme>
    <a:fontScheme name="NCAD">
      <a:majorFont>
        <a:latin typeface="Roboto Slab"/>
        <a:ea typeface=""/>
        <a:cs typeface=""/>
      </a:majorFont>
      <a:minorFont>
        <a:latin typeface="Montserra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CAD powerpoint template" id="{09454054-CD84-42CC-8A51-FB9050F3A5E3}" vid="{927D60C9-2174-4D6D-963A-A369DFF6F3D7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KeywordTaxHTField xmlns="b3493637-91d3-40f9-802b-f852cb2783f9">
      <Terms xmlns="http://schemas.microsoft.com/office/infopath/2007/PartnerControls"/>
    </TaxKeywordTaxHTField>
    <TaxCatchAll xmlns="b3493637-91d3-40f9-802b-f852cb2783f9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AE0B4F1B4450E4E8A5FE18239308EEA" ma:contentTypeVersion="16" ma:contentTypeDescription="Create a new document." ma:contentTypeScope="" ma:versionID="44333710b7e97b10464fc93769bff2f6">
  <xsd:schema xmlns:xsd="http://www.w3.org/2001/XMLSchema" xmlns:xs="http://www.w3.org/2001/XMLSchema" xmlns:p="http://schemas.microsoft.com/office/2006/metadata/properties" xmlns:ns2="15beabfd-36fb-41ac-afc4-02f51862359f" xmlns:ns3="b3493637-91d3-40f9-802b-f852cb2783f9" targetNamespace="http://schemas.microsoft.com/office/2006/metadata/properties" ma:root="true" ma:fieldsID="05f05e6536800b8001f3fa498995efcd" ns2:_="" ns3:_="">
    <xsd:import namespace="15beabfd-36fb-41ac-afc4-02f51862359f"/>
    <xsd:import namespace="b3493637-91d3-40f9-802b-f852cb2783f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TaxKeywordTaxHTField" minOccurs="0"/>
                <xsd:element ref="ns3:TaxCatchAll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beabfd-36fb-41ac-afc4-02f51862359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3493637-91d3-40f9-802b-f852cb2783f9" elementFormDefault="qualified">
    <xsd:import namespace="http://schemas.microsoft.com/office/2006/documentManagement/types"/>
    <xsd:import namespace="http://schemas.microsoft.com/office/infopath/2007/PartnerControls"/>
    <xsd:element name="TaxKeywordTaxHTField" ma:index="15" nillable="true" ma:taxonomy="true" ma:internalName="TaxKeywordTaxHTField" ma:taxonomyFieldName="TaxKeyword" ma:displayName="Enterprise Keywords" ma:readOnly="false" ma:fieldId="{23f27201-bee3-471e-b2e7-b64fd8b7ca38}" ma:taxonomyMulti="true" ma:sspId="c7cf4bdf-6ea0-4761-a6db-ba0d02b66f81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16" nillable="true" ma:displayName="Taxonomy Catch All Column" ma:hidden="true" ma:list="{e67a50d2-8246-48d2-8ccf-f5a8fe27e81d}" ma:internalName="TaxCatchAll" ma:showField="CatchAllData" ma:web="b3493637-91d3-40f9-802b-f852cb2783f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338E572-7A22-4B7F-8F79-F1DC7981CA65}">
  <ds:schemaRefs>
    <ds:schemaRef ds:uri="http://schemas.microsoft.com/office/2006/documentManagement/types"/>
    <ds:schemaRef ds:uri="b3493637-91d3-40f9-802b-f852cb2783f9"/>
    <ds:schemaRef ds:uri="15beabfd-36fb-41ac-afc4-02f51862359f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9284FD09-65FF-45CE-BB2A-95E95C82810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78C6FAB-300C-4EF6-BA9B-0D621144AB1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5beabfd-36fb-41ac-afc4-02f51862359f"/>
    <ds:schemaRef ds:uri="b3493637-91d3-40f9-802b-f852cb2783f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NCAD powerpoint template</Template>
  <TotalTime>92</TotalTime>
  <Words>81</Words>
  <Application>Microsoft Office PowerPoint</Application>
  <PresentationFormat>On-screen Show (4:3)</PresentationFormat>
  <Paragraphs>11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Montserrat</vt:lpstr>
      <vt:lpstr>Roboto Slab</vt:lpstr>
      <vt:lpstr>Office Theme</vt:lpstr>
      <vt:lpstr>Clean Air Day</vt:lpstr>
      <vt:lpstr>Why is clean air important?</vt:lpstr>
      <vt:lpstr>What stops our air being clean?</vt:lpstr>
      <vt:lpstr>PowerPoint Presentation</vt:lpstr>
      <vt:lpstr>What can we do to avoid air pollution? </vt:lpstr>
      <vt:lpstr>PowerPoint Presentation</vt:lpstr>
      <vt:lpstr>What can we do to reduce the amount of pollution we produce? </vt:lpstr>
      <vt:lpstr>PowerPoint Presentation</vt:lpstr>
      <vt:lpstr>What could we do to reduce air pollution at school?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National Clean Air Day</dc:title>
  <dc:creator>Abigail Aldridge</dc:creator>
  <cp:lastModifiedBy>Cat Leggat</cp:lastModifiedBy>
  <cp:revision>8</cp:revision>
  <dcterms:created xsi:type="dcterms:W3CDTF">2017-04-07T13:31:13Z</dcterms:created>
  <dcterms:modified xsi:type="dcterms:W3CDTF">2019-04-09T15:46:30Z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0x010100FAE0B4F1B4450E4E8A5FE18239308EEA</vt:lpwstr>
  </property>
  <property fmtid="{D5CDD505-2E9C-101B-9397-08002B2CF9AE}" pid="3" name="TaxKeyword">
    <vt:lpwstr/>
  </property>
</Properties>
</file>