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62" r:id="rId8"/>
    <p:sldId id="263" r:id="rId9"/>
    <p:sldId id="259" r:id="rId10"/>
    <p:sldId id="264" r:id="rId11"/>
    <p:sldId id="260" r:id="rId12"/>
    <p:sldId id="265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B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61EDAC-8940-494F-B127-EF5EC00E6796}" v="31" dt="2019-04-09T15:49:52.6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1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 Leggat" userId="7b00beca-1767-484b-becd-e013ac1a2e83" providerId="ADAL" clId="{2061EDAC-8940-494F-B127-EF5EC00E6796}"/>
    <pc:docChg chg="custSel modSld modMainMaster">
      <pc:chgData name="Cat Leggat" userId="7b00beca-1767-484b-becd-e013ac1a2e83" providerId="ADAL" clId="{2061EDAC-8940-494F-B127-EF5EC00E6796}" dt="2019-04-09T15:49:52.641" v="29" actId="478"/>
      <pc:docMkLst>
        <pc:docMk/>
      </pc:docMkLst>
      <pc:sldChg chg="delSp modSp">
        <pc:chgData name="Cat Leggat" userId="7b00beca-1767-484b-becd-e013ac1a2e83" providerId="ADAL" clId="{2061EDAC-8940-494F-B127-EF5EC00E6796}" dt="2019-04-09T15:49:52.641" v="29" actId="478"/>
        <pc:sldMkLst>
          <pc:docMk/>
          <pc:sldMk cId="3317614887" sldId="256"/>
        </pc:sldMkLst>
        <pc:spChg chg="mod">
          <ac:chgData name="Cat Leggat" userId="7b00beca-1767-484b-becd-e013ac1a2e83" providerId="ADAL" clId="{2061EDAC-8940-494F-B127-EF5EC00E6796}" dt="2019-04-09T15:49:47.168" v="27" actId="2711"/>
          <ac:spMkLst>
            <pc:docMk/>
            <pc:sldMk cId="3317614887" sldId="256"/>
            <ac:spMk id="2" creationId="{00000000-0000-0000-0000-000000000000}"/>
          </ac:spMkLst>
        </pc:spChg>
        <pc:spChg chg="del">
          <ac:chgData name="Cat Leggat" userId="7b00beca-1767-484b-becd-e013ac1a2e83" providerId="ADAL" clId="{2061EDAC-8940-494F-B127-EF5EC00E6796}" dt="2019-04-09T15:49:52.641" v="29" actId="478"/>
          <ac:spMkLst>
            <pc:docMk/>
            <pc:sldMk cId="3317614887" sldId="256"/>
            <ac:spMk id="4" creationId="{00000000-0000-0000-0000-000000000000}"/>
          </ac:spMkLst>
        </pc:spChg>
        <pc:picChg chg="del">
          <ac:chgData name="Cat Leggat" userId="7b00beca-1767-484b-becd-e013ac1a2e83" providerId="ADAL" clId="{2061EDAC-8940-494F-B127-EF5EC00E6796}" dt="2019-04-09T15:49:50.214" v="28" actId="478"/>
          <ac:picMkLst>
            <pc:docMk/>
            <pc:sldMk cId="3317614887" sldId="256"/>
            <ac:picMk id="5" creationId="{00000000-0000-0000-0000-000000000000}"/>
          </ac:picMkLst>
        </pc:picChg>
      </pc:sldChg>
      <pc:sldChg chg="modSp">
        <pc:chgData name="Cat Leggat" userId="7b00beca-1767-484b-becd-e013ac1a2e83" providerId="ADAL" clId="{2061EDAC-8940-494F-B127-EF5EC00E6796}" dt="2019-04-09T15:47:08.049" v="0" actId="2711"/>
        <pc:sldMkLst>
          <pc:docMk/>
          <pc:sldMk cId="2209018318" sldId="257"/>
        </pc:sldMkLst>
        <pc:spChg chg="mod">
          <ac:chgData name="Cat Leggat" userId="7b00beca-1767-484b-becd-e013ac1a2e83" providerId="ADAL" clId="{2061EDAC-8940-494F-B127-EF5EC00E6796}" dt="2019-04-09T15:47:08.049" v="0" actId="2711"/>
          <ac:spMkLst>
            <pc:docMk/>
            <pc:sldMk cId="2209018318" sldId="257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13.003" v="1" actId="2711"/>
        <pc:sldMkLst>
          <pc:docMk/>
          <pc:sldMk cId="910587161" sldId="258"/>
        </pc:sldMkLst>
        <pc:spChg chg="mod">
          <ac:chgData name="Cat Leggat" userId="7b00beca-1767-484b-becd-e013ac1a2e83" providerId="ADAL" clId="{2061EDAC-8940-494F-B127-EF5EC00E6796}" dt="2019-04-09T15:47:13.003" v="1" actId="2711"/>
          <ac:spMkLst>
            <pc:docMk/>
            <pc:sldMk cId="910587161" sldId="258"/>
            <ac:spMk id="8" creationId="{00000000-0000-0000-0000-000000000000}"/>
          </ac:spMkLst>
        </pc:spChg>
        <pc:spChg chg="mod">
          <ac:chgData name="Cat Leggat" userId="7b00beca-1767-484b-becd-e013ac1a2e83" providerId="ADAL" clId="{2061EDAC-8940-494F-B127-EF5EC00E6796}" dt="2019-04-09T15:47:13.003" v="1" actId="2711"/>
          <ac:spMkLst>
            <pc:docMk/>
            <pc:sldMk cId="910587161" sldId="258"/>
            <ac:spMk id="9" creationId="{00000000-0000-0000-0000-000000000000}"/>
          </ac:spMkLst>
        </pc:spChg>
        <pc:spChg chg="mod">
          <ac:chgData name="Cat Leggat" userId="7b00beca-1767-484b-becd-e013ac1a2e83" providerId="ADAL" clId="{2061EDAC-8940-494F-B127-EF5EC00E6796}" dt="2019-04-09T15:47:13.003" v="1" actId="2711"/>
          <ac:spMkLst>
            <pc:docMk/>
            <pc:sldMk cId="910587161" sldId="258"/>
            <ac:spMk id="10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30.144" v="3" actId="2711"/>
        <pc:sldMkLst>
          <pc:docMk/>
          <pc:sldMk cId="2500094130" sldId="259"/>
        </pc:sldMkLst>
        <pc:spChg chg="mod">
          <ac:chgData name="Cat Leggat" userId="7b00beca-1767-484b-becd-e013ac1a2e83" providerId="ADAL" clId="{2061EDAC-8940-494F-B127-EF5EC00E6796}" dt="2019-04-09T15:47:30.144" v="3" actId="2711"/>
          <ac:spMkLst>
            <pc:docMk/>
            <pc:sldMk cId="2500094130" sldId="259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38.631" v="6" actId="27636"/>
        <pc:sldMkLst>
          <pc:docMk/>
          <pc:sldMk cId="909776517" sldId="260"/>
        </pc:sldMkLst>
        <pc:spChg chg="mod">
          <ac:chgData name="Cat Leggat" userId="7b00beca-1767-484b-becd-e013ac1a2e83" providerId="ADAL" clId="{2061EDAC-8940-494F-B127-EF5EC00E6796}" dt="2019-04-09T15:47:38.631" v="6" actId="27636"/>
          <ac:spMkLst>
            <pc:docMk/>
            <pc:sldMk cId="909776517" sldId="260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49.055" v="8" actId="2711"/>
        <pc:sldMkLst>
          <pc:docMk/>
          <pc:sldMk cId="2853104011" sldId="261"/>
        </pc:sldMkLst>
        <pc:spChg chg="mod">
          <ac:chgData name="Cat Leggat" userId="7b00beca-1767-484b-becd-e013ac1a2e83" providerId="ADAL" clId="{2061EDAC-8940-494F-B127-EF5EC00E6796}" dt="2019-04-09T15:47:49.055" v="8" actId="2711"/>
          <ac:spMkLst>
            <pc:docMk/>
            <pc:sldMk cId="2853104011" sldId="261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21.551" v="2" actId="2711"/>
        <pc:sldMkLst>
          <pc:docMk/>
          <pc:sldMk cId="993229156" sldId="262"/>
        </pc:sldMkLst>
        <pc:spChg chg="mod">
          <ac:chgData name="Cat Leggat" userId="7b00beca-1767-484b-becd-e013ac1a2e83" providerId="ADAL" clId="{2061EDAC-8940-494F-B127-EF5EC00E6796}" dt="2019-04-09T15:47:21.551" v="2" actId="2711"/>
          <ac:spMkLst>
            <pc:docMk/>
            <pc:sldMk cId="993229156" sldId="262"/>
            <ac:spMk id="2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34.241" v="4" actId="2711"/>
        <pc:sldMkLst>
          <pc:docMk/>
          <pc:sldMk cId="3018152390" sldId="264"/>
        </pc:sldMkLst>
        <pc:spChg chg="mod">
          <ac:chgData name="Cat Leggat" userId="7b00beca-1767-484b-becd-e013ac1a2e83" providerId="ADAL" clId="{2061EDAC-8940-494F-B127-EF5EC00E6796}" dt="2019-04-09T15:47:34.241" v="4" actId="2711"/>
          <ac:spMkLst>
            <pc:docMk/>
            <pc:sldMk cId="3018152390" sldId="264"/>
            <ac:spMk id="8" creationId="{00000000-0000-0000-0000-000000000000}"/>
          </ac:spMkLst>
        </pc:spChg>
        <pc:spChg chg="mod">
          <ac:chgData name="Cat Leggat" userId="7b00beca-1767-484b-becd-e013ac1a2e83" providerId="ADAL" clId="{2061EDAC-8940-494F-B127-EF5EC00E6796}" dt="2019-04-09T15:47:34.241" v="4" actId="2711"/>
          <ac:spMkLst>
            <pc:docMk/>
            <pc:sldMk cId="3018152390" sldId="264"/>
            <ac:spMk id="9" creationId="{00000000-0000-0000-0000-000000000000}"/>
          </ac:spMkLst>
        </pc:spChg>
        <pc:spChg chg="mod">
          <ac:chgData name="Cat Leggat" userId="7b00beca-1767-484b-becd-e013ac1a2e83" providerId="ADAL" clId="{2061EDAC-8940-494F-B127-EF5EC00E6796}" dt="2019-04-09T15:47:34.241" v="4" actId="2711"/>
          <ac:spMkLst>
            <pc:docMk/>
            <pc:sldMk cId="3018152390" sldId="264"/>
            <ac:spMk id="10" creationId="{00000000-0000-0000-0000-000000000000}"/>
          </ac:spMkLst>
        </pc:spChg>
      </pc:sldChg>
      <pc:sldChg chg="modSp">
        <pc:chgData name="Cat Leggat" userId="7b00beca-1767-484b-becd-e013ac1a2e83" providerId="ADAL" clId="{2061EDAC-8940-494F-B127-EF5EC00E6796}" dt="2019-04-09T15:47:42.968" v="7" actId="2711"/>
        <pc:sldMkLst>
          <pc:docMk/>
          <pc:sldMk cId="3436350205" sldId="265"/>
        </pc:sldMkLst>
        <pc:spChg chg="mod">
          <ac:chgData name="Cat Leggat" userId="7b00beca-1767-484b-becd-e013ac1a2e83" providerId="ADAL" clId="{2061EDAC-8940-494F-B127-EF5EC00E6796}" dt="2019-04-09T15:47:42.968" v="7" actId="2711"/>
          <ac:spMkLst>
            <pc:docMk/>
            <pc:sldMk cId="3436350205" sldId="265"/>
            <ac:spMk id="8" creationId="{00000000-0000-0000-0000-000000000000}"/>
          </ac:spMkLst>
        </pc:spChg>
        <pc:spChg chg="mod">
          <ac:chgData name="Cat Leggat" userId="7b00beca-1767-484b-becd-e013ac1a2e83" providerId="ADAL" clId="{2061EDAC-8940-494F-B127-EF5EC00E6796}" dt="2019-04-09T15:47:42.968" v="7" actId="2711"/>
          <ac:spMkLst>
            <pc:docMk/>
            <pc:sldMk cId="3436350205" sldId="265"/>
            <ac:spMk id="9" creationId="{00000000-0000-0000-0000-000000000000}"/>
          </ac:spMkLst>
        </pc:spChg>
      </pc:sldChg>
      <pc:sldMasterChg chg="addSp delSp modSp modSldLayout">
        <pc:chgData name="Cat Leggat" userId="7b00beca-1767-484b-becd-e013ac1a2e83" providerId="ADAL" clId="{2061EDAC-8940-494F-B127-EF5EC00E6796}" dt="2019-04-09T15:49:38.017" v="26" actId="1076"/>
        <pc:sldMasterMkLst>
          <pc:docMk/>
          <pc:sldMasterMk cId="2864344465" sldId="2147483660"/>
        </pc:sldMasterMkLst>
        <pc:graphicFrameChg chg="add del mod">
          <ac:chgData name="Cat Leggat" userId="7b00beca-1767-484b-becd-e013ac1a2e83" providerId="ADAL" clId="{2061EDAC-8940-494F-B127-EF5EC00E6796}" dt="2019-04-09T15:48:08.662" v="11" actId="478"/>
          <ac:graphicFrameMkLst>
            <pc:docMk/>
            <pc:sldMasterMk cId="2864344465" sldId="2147483660"/>
            <ac:graphicFrameMk id="8" creationId="{83B4D883-673C-43B0-939B-091D0B14D7B4}"/>
          </ac:graphicFrameMkLst>
        </pc:graphicFrameChg>
        <pc:picChg chg="del">
          <ac:chgData name="Cat Leggat" userId="7b00beca-1767-484b-becd-e013ac1a2e83" providerId="ADAL" clId="{2061EDAC-8940-494F-B127-EF5EC00E6796}" dt="2019-04-09T15:47:57.110" v="9" actId="478"/>
          <ac:picMkLst>
            <pc:docMk/>
            <pc:sldMasterMk cId="2864344465" sldId="2147483660"/>
            <ac:picMk id="7" creationId="{00000000-0000-0000-0000-000000000000}"/>
          </ac:picMkLst>
        </pc:picChg>
        <pc:picChg chg="add mod">
          <ac:chgData name="Cat Leggat" userId="7b00beca-1767-484b-becd-e013ac1a2e83" providerId="ADAL" clId="{2061EDAC-8940-494F-B127-EF5EC00E6796}" dt="2019-04-09T15:48:40.543" v="14" actId="14100"/>
          <ac:picMkLst>
            <pc:docMk/>
            <pc:sldMasterMk cId="2864344465" sldId="2147483660"/>
            <ac:picMk id="10" creationId="{5F4F2835-C476-437E-99E7-73FFA4287094}"/>
          </ac:picMkLst>
        </pc:picChg>
        <pc:sldLayoutChg chg="addSp delSp modSp">
          <pc:chgData name="Cat Leggat" userId="7b00beca-1767-484b-becd-e013ac1a2e83" providerId="ADAL" clId="{2061EDAC-8940-494F-B127-EF5EC00E6796}" dt="2019-04-09T15:49:38.017" v="26" actId="1076"/>
          <pc:sldLayoutMkLst>
            <pc:docMk/>
            <pc:sldMasterMk cId="2864344465" sldId="2147483660"/>
            <pc:sldLayoutMk cId="4256808474" sldId="2147483661"/>
          </pc:sldLayoutMkLst>
          <pc:picChg chg="del">
            <ac:chgData name="Cat Leggat" userId="7b00beca-1767-484b-becd-e013ac1a2e83" providerId="ADAL" clId="{2061EDAC-8940-494F-B127-EF5EC00E6796}" dt="2019-04-09T15:49:02.632" v="20" actId="478"/>
            <ac:picMkLst>
              <pc:docMk/>
              <pc:sldMasterMk cId="2864344465" sldId="2147483660"/>
              <pc:sldLayoutMk cId="4256808474" sldId="2147483661"/>
              <ac:picMk id="7" creationId="{00000000-0000-0000-0000-000000000000}"/>
            </ac:picMkLst>
          </pc:picChg>
          <pc:picChg chg="del">
            <ac:chgData name="Cat Leggat" userId="7b00beca-1767-484b-becd-e013ac1a2e83" providerId="ADAL" clId="{2061EDAC-8940-494F-B127-EF5EC00E6796}" dt="2019-04-09T15:48:54.254" v="18" actId="478"/>
            <ac:picMkLst>
              <pc:docMk/>
              <pc:sldMasterMk cId="2864344465" sldId="2147483660"/>
              <pc:sldLayoutMk cId="4256808474" sldId="2147483661"/>
              <ac:picMk id="9" creationId="{00000000-0000-0000-0000-000000000000}"/>
            </ac:picMkLst>
          </pc:picChg>
          <pc:picChg chg="add del mod">
            <ac:chgData name="Cat Leggat" userId="7b00beca-1767-484b-becd-e013ac1a2e83" providerId="ADAL" clId="{2061EDAC-8940-494F-B127-EF5EC00E6796}" dt="2019-04-09T15:48:53.341" v="17" actId="478"/>
            <ac:picMkLst>
              <pc:docMk/>
              <pc:sldMasterMk cId="2864344465" sldId="2147483660"/>
              <pc:sldLayoutMk cId="4256808474" sldId="2147483661"/>
              <ac:picMk id="10" creationId="{05A87855-82ED-45C3-AE9D-06C5E73FC645}"/>
            </ac:picMkLst>
          </pc:picChg>
          <pc:picChg chg="add">
            <ac:chgData name="Cat Leggat" userId="7b00beca-1767-484b-becd-e013ac1a2e83" providerId="ADAL" clId="{2061EDAC-8940-494F-B127-EF5EC00E6796}" dt="2019-04-09T15:48:59.036" v="19"/>
            <ac:picMkLst>
              <pc:docMk/>
              <pc:sldMasterMk cId="2864344465" sldId="2147483660"/>
              <pc:sldLayoutMk cId="4256808474" sldId="2147483661"/>
              <ac:picMk id="11" creationId="{AC55C558-5855-4A8B-8071-C9C1BDAA0C9E}"/>
            </ac:picMkLst>
          </pc:picChg>
          <pc:picChg chg="add mod">
            <ac:chgData name="Cat Leggat" userId="7b00beca-1767-484b-becd-e013ac1a2e83" providerId="ADAL" clId="{2061EDAC-8940-494F-B127-EF5EC00E6796}" dt="2019-04-09T15:49:38.017" v="26" actId="1076"/>
            <ac:picMkLst>
              <pc:docMk/>
              <pc:sldMasterMk cId="2864344465" sldId="2147483660"/>
              <pc:sldLayoutMk cId="4256808474" sldId="2147483661"/>
              <ac:picMk id="13" creationId="{04F1C3B8-0B23-48D1-A88E-93F721DE4B80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rgbClr val="01B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4480840" cy="289147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50360"/>
            <a:ext cx="782955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55C558-5855-4A8B-8071-C9C1BDAA0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646" y="5863472"/>
            <a:ext cx="24652085" cy="10005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F1C3B8-0B23-48D1-A88E-93F721DE4B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639" y="512298"/>
            <a:ext cx="2499561" cy="200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0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9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58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832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625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277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94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841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784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35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04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16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686050"/>
            <a:ext cx="7886700" cy="187642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  <p:pic>
        <p:nvPicPr>
          <p:cNvPr id="10" name="Picture 9" descr="C:\Users\clair.mccowlen\AppData\Local\Microsoft\Windows\Temporary Internet Files\Content.Word\NCAD-Reversed.png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640" y="1"/>
            <a:ext cx="3977360" cy="32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69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32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92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83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105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9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1600" y="0"/>
            <a:ext cx="9390743" cy="71555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149"/>
          <a:stretch/>
        </p:blipFill>
        <p:spPr>
          <a:xfrm>
            <a:off x="-2235201" y="5877453"/>
            <a:ext cx="13375235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9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0BEEE-FA22-4E64-9174-5EEFB6C0B10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DB079-BCEB-41B5-AC0E-22B2D454E2CF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4F2835-C476-437E-99E7-73FFA4287094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646" y="5863472"/>
            <a:ext cx="24652085" cy="100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4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73" r:id="rId9"/>
    <p:sldLayoutId id="2147483675" r:id="rId10"/>
    <p:sldLayoutId id="2147483674" r:id="rId11"/>
    <p:sldLayoutId id="2147483679" r:id="rId12"/>
    <p:sldLayoutId id="2147483676" r:id="rId13"/>
    <p:sldLayoutId id="2147483677" r:id="rId14"/>
    <p:sldLayoutId id="2147483678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Clean Air Day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7614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73" y="2269427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could we do to reduce air pollution at school? </a:t>
            </a:r>
          </a:p>
        </p:txBody>
      </p:sp>
    </p:spTree>
    <p:extLst>
      <p:ext uri="{BB962C8B-B14F-4D97-AF65-F5344CB8AC3E}">
        <p14:creationId xmlns:p14="http://schemas.microsoft.com/office/powerpoint/2010/main" val="2853104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983" y="2059702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Why is clean air important?</a:t>
            </a:r>
          </a:p>
        </p:txBody>
      </p:sp>
    </p:spTree>
    <p:extLst>
      <p:ext uri="{BB962C8B-B14F-4D97-AF65-F5344CB8AC3E}">
        <p14:creationId xmlns:p14="http://schemas.microsoft.com/office/powerpoint/2010/main" val="2209018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237" y="782488"/>
            <a:ext cx="3333750" cy="2809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3311" y="839637"/>
            <a:ext cx="3162300" cy="26955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389" y="1150992"/>
            <a:ext cx="3276600" cy="2533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7209" y="3684642"/>
            <a:ext cx="2265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Air pollution can damage your lungs and impact your breathing.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44754" y="3684642"/>
            <a:ext cx="2265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Exposure to air pollution can cause asthma, or make symptoms of asthma worse.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82299" y="3684642"/>
            <a:ext cx="22650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Breathing air pollution can impact your heart and cause future heart problems.</a:t>
            </a:r>
          </a:p>
        </p:txBody>
      </p:sp>
    </p:spTree>
    <p:extLst>
      <p:ext uri="{BB962C8B-B14F-4D97-AF65-F5344CB8AC3E}">
        <p14:creationId xmlns:p14="http://schemas.microsoft.com/office/powerpoint/2010/main" val="910587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929" y="2084869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stops our air being clean?</a:t>
            </a:r>
          </a:p>
        </p:txBody>
      </p:sp>
    </p:spTree>
    <p:extLst>
      <p:ext uri="{BB962C8B-B14F-4D97-AF65-F5344CB8AC3E}">
        <p14:creationId xmlns:p14="http://schemas.microsoft.com/office/powerpoint/2010/main" val="99322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145" y="2712509"/>
            <a:ext cx="2465832" cy="12009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12" y="4592757"/>
            <a:ext cx="3343656" cy="122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12" y="3080200"/>
            <a:ext cx="2398776" cy="701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789" y="357783"/>
            <a:ext cx="1304544" cy="1709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12" y="912519"/>
            <a:ext cx="2932176" cy="1155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093" y="997863"/>
            <a:ext cx="2746248" cy="10698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05" y="2924752"/>
            <a:ext cx="2535936" cy="8564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77" y="4592757"/>
            <a:ext cx="3383280" cy="118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137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428" y="1967423"/>
            <a:ext cx="78867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we do to avoid air pollution? </a:t>
            </a:r>
          </a:p>
        </p:txBody>
      </p:sp>
    </p:spTree>
    <p:extLst>
      <p:ext uri="{BB962C8B-B14F-4D97-AF65-F5344CB8AC3E}">
        <p14:creationId xmlns:p14="http://schemas.microsoft.com/office/powerpoint/2010/main" val="250009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07209" y="3684642"/>
            <a:ext cx="226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Be physically active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3752" y="3684642"/>
            <a:ext cx="22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Take low pollution routes and avoid main roads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0295" y="3684642"/>
            <a:ext cx="226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Avoid sitting in heavy traffic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287" y="1536933"/>
            <a:ext cx="2266950" cy="19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216" y="1536933"/>
            <a:ext cx="2247900" cy="1895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2095" y="1536933"/>
            <a:ext cx="2257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15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318" y="221070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can we do to reduce the amount of pollution we produce? </a:t>
            </a:r>
          </a:p>
        </p:txBody>
      </p:sp>
    </p:spTree>
    <p:extLst>
      <p:ext uri="{BB962C8B-B14F-4D97-AF65-F5344CB8AC3E}">
        <p14:creationId xmlns:p14="http://schemas.microsoft.com/office/powerpoint/2010/main" val="90977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48112" y="3693031"/>
            <a:ext cx="226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Walk, cycle or scoot instead of taking the car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4655" y="3693031"/>
            <a:ext cx="2265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Switch off engines when not moving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770" y="1407471"/>
            <a:ext cx="2257425" cy="1895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208" y="1407471"/>
            <a:ext cx="22764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50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CAD 2017">
      <a:dk1>
        <a:srgbClr val="333332"/>
      </a:dk1>
      <a:lt1>
        <a:sysClr val="window" lastClr="FFFFFF"/>
      </a:lt1>
      <a:dk2>
        <a:srgbClr val="00A8C6"/>
      </a:dk2>
      <a:lt2>
        <a:srgbClr val="55D8E9"/>
      </a:lt2>
      <a:accent1>
        <a:srgbClr val="FA1265"/>
      </a:accent1>
      <a:accent2>
        <a:srgbClr val="F8BA0F"/>
      </a:accent2>
      <a:accent3>
        <a:srgbClr val="8FBE00"/>
      </a:accent3>
      <a:accent4>
        <a:srgbClr val="AB3990"/>
      </a:accent4>
      <a:accent5>
        <a:srgbClr val="FA7C97"/>
      </a:accent5>
      <a:accent6>
        <a:srgbClr val="AEE239"/>
      </a:accent6>
      <a:hlink>
        <a:srgbClr val="C66FBD"/>
      </a:hlink>
      <a:folHlink>
        <a:srgbClr val="954F72"/>
      </a:folHlink>
    </a:clrScheme>
    <a:fontScheme name="NCAD">
      <a:majorFont>
        <a:latin typeface="Roboto Slab"/>
        <a:ea typeface=""/>
        <a:cs typeface=""/>
      </a:majorFont>
      <a:minorFont>
        <a:latin typeface="Montserra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CAD powerpoint template" id="{09454054-CD84-42CC-8A51-FB9050F3A5E3}" vid="{927D60C9-2174-4D6D-963A-A369DFF6F3D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b3493637-91d3-40f9-802b-f852cb2783f9">
      <Terms xmlns="http://schemas.microsoft.com/office/infopath/2007/PartnerControls"/>
    </TaxKeywordTaxHTField>
    <TaxCatchAll xmlns="b3493637-91d3-40f9-802b-f852cb2783f9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0B4F1B4450E4E8A5FE18239308EEA" ma:contentTypeVersion="16" ma:contentTypeDescription="Create a new document." ma:contentTypeScope="" ma:versionID="44333710b7e97b10464fc93769bff2f6">
  <xsd:schema xmlns:xsd="http://www.w3.org/2001/XMLSchema" xmlns:xs="http://www.w3.org/2001/XMLSchema" xmlns:p="http://schemas.microsoft.com/office/2006/metadata/properties" xmlns:ns2="15beabfd-36fb-41ac-afc4-02f51862359f" xmlns:ns3="b3493637-91d3-40f9-802b-f852cb2783f9" targetNamespace="http://schemas.microsoft.com/office/2006/metadata/properties" ma:root="true" ma:fieldsID="05f05e6536800b8001f3fa498995efcd" ns2:_="" ns3:_="">
    <xsd:import namespace="15beabfd-36fb-41ac-afc4-02f51862359f"/>
    <xsd:import namespace="b3493637-91d3-40f9-802b-f852cb2783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TaxKeywordTaxHTField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beabfd-36fb-41ac-afc4-02f5186235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493637-91d3-40f9-802b-f852cb2783f9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5" nillable="true" ma:taxonomy="true" ma:internalName="TaxKeywordTaxHTField" ma:taxonomyFieldName="TaxKeyword" ma:displayName="Enterprise Keywords" ma:readOnly="false" ma:fieldId="{23f27201-bee3-471e-b2e7-b64fd8b7ca38}" ma:taxonomyMulti="true" ma:sspId="c7cf4bdf-6ea0-4761-a6db-ba0d02b66f81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6" nillable="true" ma:displayName="Taxonomy Catch All Column" ma:hidden="true" ma:list="{e67a50d2-8246-48d2-8ccf-f5a8fe27e81d}" ma:internalName="TaxCatchAll" ma:showField="CatchAllData" ma:web="b3493637-91d3-40f9-802b-f852cb2783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701AB6-10D6-4687-BC0C-81765CB47F7B}">
  <ds:schemaRefs>
    <ds:schemaRef ds:uri="b3493637-91d3-40f9-802b-f852cb2783f9"/>
    <ds:schemaRef ds:uri="15beabfd-36fb-41ac-afc4-02f51862359f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A3312E3-7E13-43F6-BE21-4B6566FE97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ABC790-FC51-4C77-99B4-CD865B6949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beabfd-36fb-41ac-afc4-02f51862359f"/>
    <ds:schemaRef ds:uri="b3493637-91d3-40f9-802b-f852cb2783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NCAD powerpoint template</Template>
  <TotalTime>40</TotalTime>
  <Words>120</Words>
  <Application>Microsoft Office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Montserrat</vt:lpstr>
      <vt:lpstr>Roboto Slab</vt:lpstr>
      <vt:lpstr>Office Theme</vt:lpstr>
      <vt:lpstr>Clean Air Day</vt:lpstr>
      <vt:lpstr>Why is clean air important?</vt:lpstr>
      <vt:lpstr>PowerPoint Presentation</vt:lpstr>
      <vt:lpstr>What stops our air being clean?</vt:lpstr>
      <vt:lpstr>PowerPoint Presentation</vt:lpstr>
      <vt:lpstr>What can we do to avoid air pollution? </vt:lpstr>
      <vt:lpstr>PowerPoint Presentation</vt:lpstr>
      <vt:lpstr>What can we do to reduce the amount of pollution we produce? </vt:lpstr>
      <vt:lpstr>PowerPoint Presentation</vt:lpstr>
      <vt:lpstr>What could we do to reduce air pollution at school?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Clean Air Day</dc:title>
  <dc:creator>Abigail Aldridge</dc:creator>
  <cp:lastModifiedBy>Cat Leggat</cp:lastModifiedBy>
  <cp:revision>7</cp:revision>
  <dcterms:created xsi:type="dcterms:W3CDTF">2017-04-07T13:31:13Z</dcterms:created>
  <dcterms:modified xsi:type="dcterms:W3CDTF">2019-04-09T15:49:56Z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0x010100FAE0B4F1B4450E4E8A5FE18239308EEA</vt:lpwstr>
  </property>
  <property fmtid="{D5CDD505-2E9C-101B-9397-08002B2CF9AE}" pid="3" name="TaxKeyword">
    <vt:lpwstr/>
  </property>
</Properties>
</file>